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4"/>
  </p:sldIdLst>
  <p:sldSz cx="12192000" cy="6858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Canva Sans" charset="1" panose="020B0503030501040103"/>
      <p:regular r:id="rId10"/>
    </p:embeddedFont>
    <p:embeddedFont>
      <p:font typeface="Canva Sans Bold" charset="1" panose="020B0803030501040103"/>
      <p:regular r:id="rId11"/>
    </p:embeddedFont>
    <p:embeddedFont>
      <p:font typeface="Canva Sans Italics" charset="1" panose="020B0503030501040103"/>
      <p:regular r:id="rId12"/>
    </p:embeddedFont>
    <p:embeddedFont>
      <p:font typeface="Canva Sans Bold Italics" charset="1" panose="020B0803030501040103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slides/slide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546830" y="0"/>
            <a:ext cx="10254953" cy="68580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11167098" y="-185346"/>
            <a:ext cx="659154" cy="7228692"/>
            <a:chOff x="0" y="0"/>
            <a:chExt cx="260406" cy="2855779"/>
          </a:xfrm>
        </p:grpSpPr>
        <p:sp>
          <p:nvSpPr>
            <p:cNvPr name="Freeform 4" id="4"/>
            <p:cNvSpPr/>
            <p:nvPr/>
          </p:nvSpPr>
          <p:spPr>
            <a:xfrm>
              <a:off x="0" y="0"/>
              <a:ext cx="260406" cy="2855780"/>
            </a:xfrm>
            <a:custGeom>
              <a:avLst/>
              <a:gdLst/>
              <a:ahLst/>
              <a:cxnLst/>
              <a:rect r="r" b="b" t="t" l="l"/>
              <a:pathLst>
                <a:path h="2855780" w="260406">
                  <a:moveTo>
                    <a:pt x="0" y="0"/>
                  </a:moveTo>
                  <a:lnTo>
                    <a:pt x="260406" y="0"/>
                  </a:lnTo>
                  <a:lnTo>
                    <a:pt x="260406" y="2855780"/>
                  </a:lnTo>
                  <a:lnTo>
                    <a:pt x="0" y="2855780"/>
                  </a:lnTo>
                  <a:close/>
                </a:path>
              </a:pathLst>
            </a:custGeom>
            <a:solidFill>
              <a:srgbClr val="F6AA0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5400000">
            <a:off x="9020982" y="3149912"/>
            <a:ext cx="5018060" cy="558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18"/>
              </a:lnSpc>
            </a:pPr>
            <a:r>
              <a:rPr lang="en-US" sz="3227">
                <a:solidFill>
                  <a:srgbClr val="000000"/>
                </a:solidFill>
                <a:latin typeface="Canva Sans Bold"/>
              </a:rPr>
              <a:t>384 Well Plate Template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DAFLCJoBmNY</dc:identifier>
  <dcterms:modified xsi:type="dcterms:W3CDTF">2011-08-01T06:04:30Z</dcterms:modified>
  <cp:revision>1</cp:revision>
  <dc:title>384  Well Plate Template Powerpoint</dc:title>
</cp:coreProperties>
</file>